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829D"/>
    <a:srgbClr val="F5F5F5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571B5A-8281-1D92-E2F6-13A5D4125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0CD724A-9A67-DF8C-CD67-2FAACA7F9A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B62B3E-1428-2950-4D6C-708ACAD4D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3CF8E-0E53-4821-ADB7-F603BD3C3763}" type="datetimeFigureOut">
              <a:rPr lang="fr-FR" smtClean="0"/>
              <a:t>02/12/2023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59A62B-C98D-E890-8DB7-C541CB9F0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B0377B-7ED5-41E5-FEA4-448CD5690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B92E1-46C1-4140-8F84-28D643B245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9424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8D6273-5767-0DCE-DAE2-8E3C28C1F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D7DC4C7-D59A-3491-FAFA-D937149DD4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848024E-E444-8595-B52C-120FB6F7A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40E73D1-ABE2-8234-54AE-2280DB61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3CF8E-0E53-4821-ADB7-F603BD3C3763}" type="datetimeFigureOut">
              <a:rPr lang="fr-FR" smtClean="0"/>
              <a:t>02/12/2023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9234F12-B34B-0AFD-1314-0050E9681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1DD24C-2EC7-5EF2-4A27-1370C54B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B92E1-46C1-4140-8F84-28D643B245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407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33F7EE-BA6E-BF68-6CFE-D0692B5E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8B9823C-EF28-EA27-5344-5EF982A41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2FC866-A1C4-B455-BCFF-10296EA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3CF8E-0E53-4821-ADB7-F603BD3C3763}" type="datetimeFigureOut">
              <a:rPr lang="fr-FR" smtClean="0"/>
              <a:t>02/12/2023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0087A3-ECCB-FD00-65D2-A65858DD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4E9708-23FC-7432-F4DF-06343CEA3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B92E1-46C1-4140-8F84-28D643B245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7404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2D47077-0480-8F13-D713-BC3DC50764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EE61CB8-376E-B4EB-66F7-2CDE6C759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74F01D-537C-7D54-1932-1111EA37C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3CF8E-0E53-4821-ADB7-F603BD3C3763}" type="datetimeFigureOut">
              <a:rPr lang="fr-FR" smtClean="0"/>
              <a:t>02/12/2023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2AA9D1-B9E2-F37A-CC2F-756AB3509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ED1655-225E-AA42-D897-8CC0FACB9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B92E1-46C1-4140-8F84-28D643B245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084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495965-22D5-04E8-BDC6-EB53578C7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F08DF2-D165-0C3E-CC4C-6A03AA28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4F8935-3467-1B2E-F42B-2FD0465DD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3CF8E-0E53-4821-ADB7-F603BD3C3763}" type="datetimeFigureOut">
              <a:rPr lang="fr-FR" smtClean="0"/>
              <a:t>02/12/2023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57E53D-1CB8-02B9-B26E-907B071C2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B21634-8056-EB9D-53A5-CF1123550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B92E1-46C1-4140-8F84-28D643B245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205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495965-22D5-04E8-BDC6-EB53578C7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F08DF2-D165-0C3E-CC4C-6A03AA28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4F8935-3467-1B2E-F42B-2FD0465DD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3CF8E-0E53-4821-ADB7-F603BD3C3763}" type="datetimeFigureOut">
              <a:rPr lang="fr-FR" smtClean="0"/>
              <a:t>02/12/2023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57E53D-1CB8-02B9-B26E-907B071C2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B21634-8056-EB9D-53A5-CF1123550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B92E1-46C1-4140-8F84-28D643B245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277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2991D5-8730-EF06-5548-E52637B99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67D37A-2790-F030-4E9F-A28F31E8D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86D6E6-046F-F429-899C-6C6EE22A3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3CF8E-0E53-4821-ADB7-F603BD3C3763}" type="datetimeFigureOut">
              <a:rPr lang="fr-FR" smtClean="0"/>
              <a:t>02/12/2023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A587B2-1F06-9A10-C9FF-A7667D2EA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473218-48B1-E6F6-28B6-78D1C551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B92E1-46C1-4140-8F84-28D643B245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837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6BE282-FFC8-307D-8236-43563C6B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1999E3-D625-4858-986E-80DCD598B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BC0BE47-B4CE-CCB1-349B-1C3AB6417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F973998-EA7E-BA72-599A-792CF55B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3CF8E-0E53-4821-ADB7-F603BD3C3763}" type="datetimeFigureOut">
              <a:rPr lang="fr-FR" smtClean="0"/>
              <a:t>02/12/2023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DB21673-5934-A586-7C0B-3D7ED28CF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D5D269-80D8-9D62-C1FA-39B56E240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B92E1-46C1-4140-8F84-28D643B245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1361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C1373E-8223-7CEA-38F8-E0CDA699A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D3243E-E116-6795-DC16-4AD0BF091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5650612-CA98-B47D-557D-91AEF9254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F0CD070-062A-85DF-4C2D-EB0A88ED82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F4C3429-9215-4DF4-5979-F56FC2591F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E4C0252-0EDB-C6DE-C1FE-B3CACC86B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3CF8E-0E53-4821-ADB7-F603BD3C3763}" type="datetimeFigureOut">
              <a:rPr lang="fr-FR" smtClean="0"/>
              <a:t>02/12/2023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82627A2-B90B-F65A-5CB1-9294F81BB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EC4F9EB-1AA9-5D06-34BD-4EBD0A976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B92E1-46C1-4140-8F84-28D643B245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5769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820740-B68E-DCAC-7F9E-B4DFFAD52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B9E1F4-62BD-4FA3-CEEB-B0ADEA3A2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3CF8E-0E53-4821-ADB7-F603BD3C3763}" type="datetimeFigureOut">
              <a:rPr lang="fr-FR" smtClean="0"/>
              <a:t>02/12/2023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4108AEF-C346-97EA-4750-2B81ACCC5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410710-5D9C-37F8-E2B6-468569D7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B92E1-46C1-4140-8F84-28D643B245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6112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3D8E955-73BD-46AF-6782-03C5C71C8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3CF8E-0E53-4821-ADB7-F603BD3C3763}" type="datetimeFigureOut">
              <a:rPr lang="fr-FR" smtClean="0"/>
              <a:t>02/12/2023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612C61-B153-E899-CAD2-7434FA1AC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4ACC3A-2BED-228E-AA8A-1CE1B1172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B92E1-46C1-4140-8F84-28D643B245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5168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7F9433-FF26-6E05-5AD1-178113B43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E7BDA4-A091-8F24-47AC-59D0E4B62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9C9062E-C145-279C-BFE6-791C0550A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DE4ED05-9652-9BEE-F82A-55A91D001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3CF8E-0E53-4821-ADB7-F603BD3C3763}" type="datetimeFigureOut">
              <a:rPr lang="fr-FR" smtClean="0"/>
              <a:t>02/12/2023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E115433-C65C-19C9-9692-B9C5B5EC4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2B32E1-80FA-EA36-F68F-26686EF9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B92E1-46C1-4140-8F84-28D643B245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710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1CCDDD8-6321-813C-C615-C69055FD3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E30B58-CFE0-51A9-ADB6-5EE02789B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9032EF-226D-CE94-ABDA-8A89889725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3CF8E-0E53-4821-ADB7-F603BD3C3763}" type="datetimeFigureOut">
              <a:rPr lang="fr-FR" smtClean="0"/>
              <a:t>02/12/2023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DBC83A-C545-E3DB-584D-013D21D40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D990BD-9B90-9EB7-8F9C-4B5956BFA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B92E1-46C1-4140-8F84-28D643B245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419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itchFamily="2" charset="0"/>
          <a:ea typeface="Open Sans" pitchFamily="2" charset="0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080EE-5E3C-5D0F-CBF2-2564F27FC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104" y="868362"/>
            <a:ext cx="11430000" cy="2387600"/>
          </a:xfrm>
        </p:spPr>
        <p:txBody>
          <a:bodyPr anchor="b">
            <a:normAutofit/>
          </a:bodyPr>
          <a:lstStyle/>
          <a:p>
            <a:r>
              <a:rPr lang="fr-FR" sz="4800" b="1">
                <a:solidFill>
                  <a:schemeClr val="accent1"/>
                </a:solidFill>
              </a:rPr>
              <a:t>On the Binary </a:t>
            </a:r>
            <a:r>
              <a:rPr lang="en-US" sz="4800" b="1">
                <a:solidFill>
                  <a:schemeClr val="accent1"/>
                </a:solidFill>
              </a:rPr>
              <a:t>Classification of Extreme Values</a:t>
            </a:r>
            <a:endParaRPr lang="fr-FR" sz="4800" b="1">
              <a:solidFill>
                <a:schemeClr val="accent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BDCF907-6764-9FEF-1805-E9985CEEA5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Antoine Debouchage, Thomas Lemercier</a:t>
            </a:r>
          </a:p>
          <a:p>
            <a:endParaRPr lang="en-US"/>
          </a:p>
          <a:p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</a:rPr>
              <a:t>07/11/2023</a:t>
            </a:r>
            <a:endParaRPr lang="fr-FR" i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3B67C10D-86F4-9325-BB61-1C2F8EA08FF0}"/>
              </a:ext>
            </a:extLst>
          </p:cNvPr>
          <p:cNvSpPr txBox="1">
            <a:spLocks/>
          </p:cNvSpPr>
          <p:nvPr/>
        </p:nvSpPr>
        <p:spPr>
          <a:xfrm>
            <a:off x="2850984" y="6106160"/>
            <a:ext cx="7000240" cy="589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Soutenance – Learning - Statistical learning with extreme values - Master MVA</a:t>
            </a:r>
            <a:endParaRPr lang="fr-FR" sz="1400"/>
          </a:p>
        </p:txBody>
      </p:sp>
    </p:spTree>
    <p:extLst>
      <p:ext uri="{BB962C8B-B14F-4D97-AF65-F5344CB8AC3E}">
        <p14:creationId xmlns:p14="http://schemas.microsoft.com/office/powerpoint/2010/main" val="306948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658C3F-5C8C-8FA0-712C-36AD2911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Quelques éléments théoriques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A9A701-7941-1686-DA6D-E8DEFFB54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719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7CAD35-37B7-108B-E3AE-9B2996C8A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Distribution logistique multivariée</a:t>
            </a:r>
            <a:endParaRPr lang="fr-FR"/>
          </a:p>
        </p:txBody>
      </p:sp>
      <p:pic>
        <p:nvPicPr>
          <p:cNvPr id="5" name="Image 4" descr="Une image contenant obscurité, nuit, plein air, feu d’artifice&#10;&#10;Description générée automatiquement">
            <a:extLst>
              <a:ext uri="{FF2B5EF4-FFF2-40B4-BE49-F238E27FC236}">
                <a16:creationId xmlns:a16="http://schemas.microsoft.com/office/drawing/2014/main" id="{64E91A4D-5D38-446E-5F17-0CF4D23DD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25" y="1846442"/>
            <a:ext cx="5081362" cy="2951922"/>
          </a:xfrm>
          <a:prstGeom prst="rect">
            <a:avLst/>
          </a:prstGeom>
        </p:spPr>
      </p:pic>
      <p:pic>
        <p:nvPicPr>
          <p:cNvPr id="7" name="Image 6" descr="Une image contenant capture d’écran, diagramme&#10;&#10;Description générée automatiquement">
            <a:extLst>
              <a:ext uri="{FF2B5EF4-FFF2-40B4-BE49-F238E27FC236}">
                <a16:creationId xmlns:a16="http://schemas.microsoft.com/office/drawing/2014/main" id="{14DD6C63-6689-E7EE-C2B9-A391E277E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22403"/>
            <a:ext cx="5714085" cy="35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38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1FD12A-6C1A-E643-CB29-0C84D4EC8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Datasets synthétiques</a:t>
            </a:r>
            <a:endParaRPr lang="fr-FR"/>
          </a:p>
        </p:txBody>
      </p:sp>
      <p:pic>
        <p:nvPicPr>
          <p:cNvPr id="5" name="Espace réservé du contenu 4" descr="Une image contenant capture d’écran, obscurité, espace, Univers&#10;&#10;Description générée automatiquement">
            <a:extLst>
              <a:ext uri="{FF2B5EF4-FFF2-40B4-BE49-F238E27FC236}">
                <a16:creationId xmlns:a16="http://schemas.microsoft.com/office/drawing/2014/main" id="{E970B56B-7CDC-AE4A-CF93-527F999C3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7491"/>
            <a:ext cx="4358045" cy="4351338"/>
          </a:xfrm>
        </p:spPr>
      </p:pic>
      <p:pic>
        <p:nvPicPr>
          <p:cNvPr id="7" name="Image 6" descr="Une image contenant capture d’écran, texte, ligne, point&#10;&#10;Description générée automatiquement">
            <a:extLst>
              <a:ext uri="{FF2B5EF4-FFF2-40B4-BE49-F238E27FC236}">
                <a16:creationId xmlns:a16="http://schemas.microsoft.com/office/drawing/2014/main" id="{DCB75A33-D6B2-631E-42FB-B02F1FC51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338" y="1847491"/>
            <a:ext cx="44474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22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25ED2B-6985-4AC7-136F-CF6233BEA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Plusieurs modèles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302C1F84-ED81-1A8C-9A14-4DE56E042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883" y="5211914"/>
            <a:ext cx="2310095" cy="97734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84CF3FD-A5F6-451D-F333-D62883FAFD61}"/>
              </a:ext>
            </a:extLst>
          </p:cNvPr>
          <p:cNvSpPr txBox="1"/>
          <p:nvPr/>
        </p:nvSpPr>
        <p:spPr>
          <a:xfrm>
            <a:off x="703758" y="2957957"/>
            <a:ext cx="291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D829D"/>
                </a:solidFill>
              </a:rPr>
              <a:t>Dataset (k-th most extremes)</a:t>
            </a:r>
            <a:endParaRPr lang="fr-FR">
              <a:solidFill>
                <a:srgbClr val="1D829D"/>
              </a:solidFill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2BF2959-711E-922A-4C8B-09F0DB7BECE5}"/>
              </a:ext>
            </a:extLst>
          </p:cNvPr>
          <p:cNvCxnSpPr>
            <a:cxnSpLocks/>
          </p:cNvCxnSpPr>
          <p:nvPr/>
        </p:nvCxnSpPr>
        <p:spPr>
          <a:xfrm flipH="1">
            <a:off x="2116930" y="3440302"/>
            <a:ext cx="1" cy="410436"/>
          </a:xfrm>
          <a:prstGeom prst="straightConnector1">
            <a:avLst/>
          </a:prstGeom>
          <a:ln w="19050">
            <a:solidFill>
              <a:srgbClr val="1D82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4EC057AE-0EFA-711B-4069-DBCF901AA6E6}"/>
                  </a:ext>
                </a:extLst>
              </p:cNvPr>
              <p:cNvSpPr txBox="1"/>
              <p:nvPr/>
            </p:nvSpPr>
            <p:spPr>
              <a:xfrm>
                <a:off x="1691687" y="3963751"/>
                <a:ext cx="850489" cy="4308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1D829D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1D829D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1D829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1D829D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1D829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400" b="0" i="1" smtClean="0">
                                      <a:solidFill>
                                        <a:srgbClr val="1D829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1D829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1D829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1D829D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1D829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fr-FR" sz="1400">
                  <a:solidFill>
                    <a:srgbClr val="1D829D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4EC057AE-0EFA-711B-4069-DBCF901AA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7" y="3963751"/>
                <a:ext cx="850489" cy="430824"/>
              </a:xfrm>
              <a:prstGeom prst="rect">
                <a:avLst/>
              </a:prstGeom>
              <a:blipFill>
                <a:blip r:embed="rId4"/>
                <a:stretch>
                  <a:fillRect l="-2878" b="-56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C245C05-EAFA-7C37-99EA-BB206AA7297D}"/>
              </a:ext>
            </a:extLst>
          </p:cNvPr>
          <p:cNvCxnSpPr>
            <a:cxnSpLocks/>
          </p:cNvCxnSpPr>
          <p:nvPr/>
        </p:nvCxnSpPr>
        <p:spPr>
          <a:xfrm flipH="1">
            <a:off x="2116930" y="4595737"/>
            <a:ext cx="1" cy="410436"/>
          </a:xfrm>
          <a:prstGeom prst="straightConnector1">
            <a:avLst/>
          </a:prstGeom>
          <a:ln w="19050">
            <a:solidFill>
              <a:srgbClr val="1D82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9E90176-08F2-D9C1-A212-8925A8D5A0B4}"/>
              </a:ext>
            </a:extLst>
          </p:cNvPr>
          <p:cNvSpPr txBox="1"/>
          <p:nvPr/>
        </p:nvSpPr>
        <p:spPr>
          <a:xfrm>
            <a:off x="1188182" y="2179956"/>
            <a:ext cx="1857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Extreme Classifier</a:t>
            </a:r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1B2A1E5-E250-0164-8BF7-EFB14F7B3241}"/>
              </a:ext>
            </a:extLst>
          </p:cNvPr>
          <p:cNvCxnSpPr/>
          <p:nvPr/>
        </p:nvCxnSpPr>
        <p:spPr>
          <a:xfrm>
            <a:off x="838200" y="2660072"/>
            <a:ext cx="2433778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que 14">
            <a:extLst>
              <a:ext uri="{FF2B5EF4-FFF2-40B4-BE49-F238E27FC236}">
                <a16:creationId xmlns:a16="http://schemas.microsoft.com/office/drawing/2014/main" id="{DA16D4F6-70BA-55BA-3190-296646153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4173" y="5245164"/>
            <a:ext cx="2310095" cy="97734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121D216D-FC0C-EBEF-0C9E-B960563AF74F}"/>
              </a:ext>
            </a:extLst>
          </p:cNvPr>
          <p:cNvSpPr txBox="1"/>
          <p:nvPr/>
        </p:nvSpPr>
        <p:spPr>
          <a:xfrm>
            <a:off x="4536048" y="2991207"/>
            <a:ext cx="291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1D829D"/>
                </a:solidFill>
              </a:rPr>
              <a:t>Dataset (k-th most extremes)</a:t>
            </a:r>
            <a:endParaRPr lang="fr-FR">
              <a:solidFill>
                <a:srgbClr val="1D829D"/>
              </a:solidFill>
            </a:endParaRP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46B78DC-865A-775A-54CF-318EADBB0218}"/>
              </a:ext>
            </a:extLst>
          </p:cNvPr>
          <p:cNvCxnSpPr>
            <a:cxnSpLocks/>
          </p:cNvCxnSpPr>
          <p:nvPr/>
        </p:nvCxnSpPr>
        <p:spPr>
          <a:xfrm flipH="1">
            <a:off x="5949220" y="3473552"/>
            <a:ext cx="1" cy="410436"/>
          </a:xfrm>
          <a:prstGeom prst="straightConnector1">
            <a:avLst/>
          </a:prstGeom>
          <a:ln w="19050">
            <a:solidFill>
              <a:srgbClr val="1D82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AA8FC042-62A5-BFE2-4A03-F17DFAB67C88}"/>
                  </a:ext>
                </a:extLst>
              </p:cNvPr>
              <p:cNvSpPr txBox="1"/>
              <p:nvPr/>
            </p:nvSpPr>
            <p:spPr>
              <a:xfrm>
                <a:off x="5296125" y="4105538"/>
                <a:ext cx="13061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solidFill>
                                <a:srgbClr val="1D829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1D829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1D829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1D829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1D829D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1D829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1D829D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1D829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rgbClr val="1D829D"/>
                          </a:solidFill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US" sz="1400" b="0" i="1" smtClean="0">
                          <a:solidFill>
                            <a:srgbClr val="1D829D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400" b="0" i="1" smtClean="0">
                          <a:solidFill>
                            <a:srgbClr val="1D829D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rgbClr val="1D829D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solidFill>
                            <a:srgbClr val="1D829D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fr-FR" sz="1400">
                  <a:solidFill>
                    <a:srgbClr val="1D829D"/>
                  </a:solidFill>
                </a:endParaRP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AA8FC042-62A5-BFE2-4A03-F17DFAB67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125" y="4105538"/>
                <a:ext cx="1306190" cy="215444"/>
              </a:xfrm>
              <a:prstGeom prst="rect">
                <a:avLst/>
              </a:prstGeom>
              <a:blipFill>
                <a:blip r:embed="rId5"/>
                <a:stretch>
                  <a:fillRect r="-935" b="-30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7779118-59C2-D2A9-695C-DF1BA40379F8}"/>
              </a:ext>
            </a:extLst>
          </p:cNvPr>
          <p:cNvCxnSpPr>
            <a:cxnSpLocks/>
          </p:cNvCxnSpPr>
          <p:nvPr/>
        </p:nvCxnSpPr>
        <p:spPr>
          <a:xfrm flipH="1">
            <a:off x="5949220" y="4628987"/>
            <a:ext cx="1" cy="410436"/>
          </a:xfrm>
          <a:prstGeom prst="straightConnector1">
            <a:avLst/>
          </a:prstGeom>
          <a:ln w="19050">
            <a:solidFill>
              <a:srgbClr val="1D82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177B303-38EA-552B-A31F-45D3338B154A}"/>
              </a:ext>
            </a:extLst>
          </p:cNvPr>
          <p:cNvSpPr txBox="1"/>
          <p:nvPr/>
        </p:nvSpPr>
        <p:spPr>
          <a:xfrm>
            <a:off x="5171511" y="2213206"/>
            <a:ext cx="15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Polar Classifier</a:t>
            </a:r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2D5CF8C7-5C5E-D869-2CDE-2CF570B5EC50}"/>
              </a:ext>
            </a:extLst>
          </p:cNvPr>
          <p:cNvCxnSpPr/>
          <p:nvPr/>
        </p:nvCxnSpPr>
        <p:spPr>
          <a:xfrm>
            <a:off x="4732335" y="2693322"/>
            <a:ext cx="2433778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que 21">
            <a:extLst>
              <a:ext uri="{FF2B5EF4-FFF2-40B4-BE49-F238E27FC236}">
                <a16:creationId xmlns:a16="http://schemas.microsoft.com/office/drawing/2014/main" id="{6BB49F78-83F1-CEFC-7864-45DD66950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6464" y="5229288"/>
            <a:ext cx="2310095" cy="97734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9D6F2298-B740-DB14-C335-324E314A7370}"/>
              </a:ext>
            </a:extLst>
          </p:cNvPr>
          <p:cNvSpPr txBox="1"/>
          <p:nvPr/>
        </p:nvSpPr>
        <p:spPr>
          <a:xfrm>
            <a:off x="8368339" y="2975331"/>
            <a:ext cx="291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1D829D"/>
                </a:solidFill>
              </a:rPr>
              <a:t>Dataset (k-th most extremes)</a:t>
            </a:r>
            <a:endParaRPr lang="fr-FR">
              <a:solidFill>
                <a:srgbClr val="1D829D"/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968DFD2-A0E5-A820-4004-2C6717F3AEDF}"/>
              </a:ext>
            </a:extLst>
          </p:cNvPr>
          <p:cNvCxnSpPr>
            <a:cxnSpLocks/>
          </p:cNvCxnSpPr>
          <p:nvPr/>
        </p:nvCxnSpPr>
        <p:spPr>
          <a:xfrm>
            <a:off x="9781510" y="3440302"/>
            <a:ext cx="1" cy="1583245"/>
          </a:xfrm>
          <a:prstGeom prst="straightConnector1">
            <a:avLst/>
          </a:prstGeom>
          <a:ln w="19050">
            <a:solidFill>
              <a:srgbClr val="1D82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FD999EEF-A131-A565-29D8-D44DD484D846}"/>
              </a:ext>
            </a:extLst>
          </p:cNvPr>
          <p:cNvSpPr txBox="1"/>
          <p:nvPr/>
        </p:nvSpPr>
        <p:spPr>
          <a:xfrm>
            <a:off x="8821729" y="2179956"/>
            <a:ext cx="191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Standard Classifier</a:t>
            </a:r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33CFA621-0B63-7A2C-3339-C85D54C584F0}"/>
              </a:ext>
            </a:extLst>
          </p:cNvPr>
          <p:cNvCxnSpPr/>
          <p:nvPr/>
        </p:nvCxnSpPr>
        <p:spPr>
          <a:xfrm>
            <a:off x="8564626" y="2677446"/>
            <a:ext cx="2433778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224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01DB5FE-D0E3-FEA1-A890-16F15A12B8B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Comparaison des mod</a:t>
                </a:r>
                <a:r>
                  <a:rPr lang="fr-FR"/>
                  <a:t>èles </a:t>
                </a:r>
                <a:r>
                  <a:rPr lang="en-US"/>
                  <a:t>dans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fr-FR"/>
              </a:p>
            </p:txBody>
          </p:sp>
        </mc:Choice>
        <mc:Fallback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01DB5FE-D0E3-FEA1-A890-16F15A12B8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Espace réservé du contenu 4" descr="Une image contenant capture d’écran, ligne, nuit&#10;&#10;Description générée automatiquement">
            <a:extLst>
              <a:ext uri="{FF2B5EF4-FFF2-40B4-BE49-F238E27FC236}">
                <a16:creationId xmlns:a16="http://schemas.microsoft.com/office/drawing/2014/main" id="{AD1D4C39-4F7D-E88E-CC99-DB828A075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" y="1723403"/>
            <a:ext cx="5490183" cy="2785305"/>
          </a:xfrm>
        </p:spPr>
      </p:pic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0FE1ECA-6338-9775-D46E-35AEACC069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63" y="3624885"/>
            <a:ext cx="5490183" cy="28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8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B641D5-BDA0-80F0-BA83-298FC7AE1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Influence de la taille du dataset de test</a:t>
            </a:r>
          </a:p>
        </p:txBody>
      </p:sp>
      <p:pic>
        <p:nvPicPr>
          <p:cNvPr id="5" name="Espace réservé du contenu 4" descr="Une image contenant capture d’écran, obscurité&#10;&#10;Description générée automatiquement">
            <a:extLst>
              <a:ext uri="{FF2B5EF4-FFF2-40B4-BE49-F238E27FC236}">
                <a16:creationId xmlns:a16="http://schemas.microsoft.com/office/drawing/2014/main" id="{5DF7581F-F15B-5E54-16B1-E42678A44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280" y="1690688"/>
            <a:ext cx="8161440" cy="4351338"/>
          </a:xfrm>
        </p:spPr>
      </p:pic>
    </p:spTree>
    <p:extLst>
      <p:ext uri="{BB962C8B-B14F-4D97-AF65-F5344CB8AC3E}">
        <p14:creationId xmlns:p14="http://schemas.microsoft.com/office/powerpoint/2010/main" val="6887028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83</Words>
  <Application>Microsoft Office PowerPoint</Application>
  <PresentationFormat>Grand écran</PresentationFormat>
  <Paragraphs>19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Cambria Math</vt:lpstr>
      <vt:lpstr>Open Sans</vt:lpstr>
      <vt:lpstr>Thème Office</vt:lpstr>
      <vt:lpstr>On the Binary Classification of Extreme Values</vt:lpstr>
      <vt:lpstr>Quelques éléments théoriques</vt:lpstr>
      <vt:lpstr>Distribution logistique multivariée</vt:lpstr>
      <vt:lpstr>Datasets synthétiques</vt:lpstr>
      <vt:lpstr>Plusieurs modèles</vt:lpstr>
      <vt:lpstr>Comparaison des modèles dans R^2</vt:lpstr>
      <vt:lpstr>Influence de la taille du dataset de 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Binary Classification of Extreme Values</dc:title>
  <dc:creator>Antoine Debouchage (Student at CentraleSupelec)</dc:creator>
  <cp:lastModifiedBy>Antoine Debouchage (Student at CentraleSupelec)</cp:lastModifiedBy>
  <cp:revision>14</cp:revision>
  <dcterms:created xsi:type="dcterms:W3CDTF">2023-12-02T15:59:40Z</dcterms:created>
  <dcterms:modified xsi:type="dcterms:W3CDTF">2023-12-02T17:44:54Z</dcterms:modified>
</cp:coreProperties>
</file>